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CAD085-E8A6-8845-BD4E-CB4CCA059FC4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1489"/>
            <a:ext cx="7772400" cy="1171574"/>
          </a:xfrm>
        </p:spPr>
        <p:txBody>
          <a:bodyPr>
            <a:normAutofit fontScale="90000"/>
          </a:bodyPr>
          <a:lstStyle/>
          <a:p>
            <a:pPr algn="ctr"/>
            <a:r>
              <a:rPr sz="4800" b="1">
                <a:solidFill>
                  <a:srgbClr val="FF0000"/>
                </a:solidFill>
              </a:rPr>
              <a:t>Teamwork &amp; Collaboration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57425"/>
            <a:ext cx="6400800" cy="3957638"/>
          </a:xfrm>
        </p:spPr>
        <p:txBody>
          <a:bodyPr/>
          <a:lstStyle/>
          <a:p>
            <a:pPr algn="ctr"/>
            <a:endParaRPr>
              <a:solidFill>
                <a:schemeClr val="tx1"/>
              </a:solidFill>
            </a:endParaRPr>
          </a:p>
          <a:p>
            <a:pPr algn="ctr"/>
            <a:r>
              <a:rPr b="1" u="sng">
                <a:solidFill>
                  <a:schemeClr val="tx1"/>
                </a:solidFill>
              </a:rPr>
              <a:t>Presented by</a:t>
            </a:r>
            <a:r>
              <a:t>: </a:t>
            </a:r>
            <a:r>
              <a:rPr>
                <a:solidFill>
                  <a:schemeClr val="tx1">
                    <a:lumMod val="95000"/>
                  </a:schemeClr>
                </a:solidFill>
              </a:rPr>
              <a:t>Hensi </a:t>
            </a:r>
            <a:r>
              <a:rPr smtClean="0">
                <a:solidFill>
                  <a:schemeClr val="tx1">
                    <a:lumMod val="95000"/>
                  </a:schemeClr>
                </a:solidFill>
              </a:rPr>
              <a:t>Vaghela</a:t>
            </a:r>
            <a:endParaRPr lang="en-US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026" name="Picture 2" descr="C:\Users\Vaghela\Downloads\ChatGPT Image Jul 14, 2025, 07_57_41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1" y="3557588"/>
            <a:ext cx="6400800" cy="2657475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/>
              <a:t>What is Teamwork?</a:t>
            </a:r>
          </a:p>
        </p:txBody>
      </p:sp>
      <p:pic>
        <p:nvPicPr>
          <p:cNvPr id="3074" name="Picture 2" descr="C:\Users\Vaghela\Pictures\Saved Pictures\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1100" y="2381250"/>
            <a:ext cx="3676650" cy="3943350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5" y="2381250"/>
            <a:ext cx="3771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/>
              <a:t>What is Collaboration?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7775" y="2476500"/>
            <a:ext cx="3581399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6538" y="2476500"/>
            <a:ext cx="3867150" cy="384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485775"/>
            <a:ext cx="7498080" cy="11890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Key Elements of Teamwork &amp; Collaboration</a:t>
            </a:r>
            <a:r>
              <a:rPr lang="en-US" dirty="0" smtClean="0"/>
              <a:t/>
            </a:r>
            <a:br>
              <a:rPr lang="en-US" dirty="0" smtClean="0"/>
            </a:br>
            <a:endParaRPr b="1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Sharing responsibilities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Supporting each other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Respect and trust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b="1"/>
              <a:t>Benefits of Teamwork &amp;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smtClean="0"/>
              <a:t>• </a:t>
            </a:r>
            <a:r>
              <a:t>Better outcomes </a:t>
            </a:r>
            <a:r>
              <a:rPr/>
              <a:t>and </a:t>
            </a:r>
            <a:r>
              <a:rPr smtClean="0"/>
              <a:t>performance</a:t>
            </a:r>
            <a:endParaRPr lang="en-US" dirty="0" smtClean="0"/>
          </a:p>
          <a:p>
            <a:pPr>
              <a:buNone/>
            </a:pPr>
            <a:endParaRPr/>
          </a:p>
          <a:p>
            <a:r>
              <a:t>• Increased creativity </a:t>
            </a:r>
            <a:r>
              <a:rPr/>
              <a:t>and </a:t>
            </a:r>
            <a:r>
              <a:rPr smtClean="0"/>
              <a:t>innovation</a:t>
            </a:r>
            <a:endParaRPr lang="en-US" dirty="0" smtClean="0"/>
          </a:p>
          <a:p>
            <a:pPr>
              <a:buNone/>
            </a:pPr>
            <a:endParaRPr/>
          </a:p>
          <a:p>
            <a:r>
              <a:t>• Stronger relationships </a:t>
            </a:r>
            <a:r>
              <a:rPr/>
              <a:t>and </a:t>
            </a:r>
            <a:r>
              <a:rPr smtClean="0"/>
              <a:t>trust</a:t>
            </a:r>
            <a:endParaRPr lang="en-US" dirty="0" smtClean="0"/>
          </a:p>
          <a:p>
            <a:pPr>
              <a:buNone/>
            </a:pPr>
            <a:endParaRPr/>
          </a:p>
          <a:p>
            <a:r>
              <a:t>• Faster problem solving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/>
              <a:t>Final Thoughts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608" y="2049464"/>
            <a:ext cx="7343774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/>
              <a:t>Thank You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400" dirty="0" smtClean="0">
              <a:solidFill>
                <a:srgbClr val="C00000"/>
              </a:solidFill>
              <a:latin typeface="Arial Black" pitchFamily="34" charset="0"/>
            </a:endParaRPr>
          </a:p>
          <a:p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</a:rPr>
              <a:t>Team work </a:t>
            </a:r>
          </a:p>
          <a:p>
            <a:pPr>
              <a:buNone/>
            </a:pPr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</a:rPr>
              <a:t>Makes the </a:t>
            </a:r>
          </a:p>
          <a:p>
            <a:pPr>
              <a:buNone/>
            </a:pPr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</a:rPr>
              <a:t>Dream work</a:t>
            </a:r>
            <a:endParaRPr lang="en-US" sz="4400" dirty="0">
              <a:solidFill>
                <a:srgbClr val="C00000"/>
              </a:solidFill>
              <a:latin typeface="Arial Black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5449" y="2152650"/>
            <a:ext cx="3181351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438</TotalTime>
  <Words>65</Words>
  <Application>Microsoft Macintosh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Solstice</vt:lpstr>
      <vt:lpstr>Teamwork &amp; Collaboration</vt:lpstr>
      <vt:lpstr>What is Teamwork?</vt:lpstr>
      <vt:lpstr>What is Collaboration?</vt:lpstr>
      <vt:lpstr>Key Elements of Teamwork &amp; Collaboration </vt:lpstr>
      <vt:lpstr>Benefits of Teamwork &amp; Collaboration</vt:lpstr>
      <vt:lpstr>Final Thoughts</vt:lpstr>
      <vt:lpstr>Thank You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Teamwork &amp; Collaboration</dc:title>
  <dc:subject/>
  <dc:creator/>
  <cp:keywords/>
  <dc:description>generated using python-pptx</dc:description>
  <cp:lastModifiedBy>Vaghela</cp:lastModifiedBy>
  <cp:revision>58</cp:revision>
  <dcterms:created xsi:type="dcterms:W3CDTF">2013-01-27T09:14:16Z</dcterms:created>
  <dcterms:modified xsi:type="dcterms:W3CDTF">2025-07-19T16:26:46Z</dcterms:modified>
  <cp:category/>
</cp:coreProperties>
</file>